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0691800" cx="7559675"/>
  <p:notesSz cx="7559675" cy="10691800"/>
  <p:embeddedFontLst>
    <p:embeddedFont>
      <p:font typeface="Lato"/>
      <p:regular r:id="rId8"/>
      <p:bold r:id="rId9"/>
      <p:italic r:id="rId10"/>
      <p:boldItalic r:id="rId11"/>
    </p:embeddedFont>
    <p:embeddedFont>
      <p:font typeface="Quicksand"/>
      <p:regular r:id="rId12"/>
      <p:bold r:id="rId13"/>
    </p:embeddedFont>
    <p:embeddedFont>
      <p:font typeface="Quicksand Ligh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NvgmBR2o8PX0HFqFkOLdmRrpr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3" Type="http://schemas.openxmlformats.org/officeDocument/2006/relationships/font" Target="fonts/Quicksand-bold.fntdata"/><Relationship Id="rId12" Type="http://schemas.openxmlformats.org/officeDocument/2006/relationships/font" Target="fonts/Quicksa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15" Type="http://schemas.openxmlformats.org/officeDocument/2006/relationships/font" Target="fonts/QuicksandLight-bold.fntdata"/><Relationship Id="rId14" Type="http://schemas.openxmlformats.org/officeDocument/2006/relationships/font" Target="fonts/QuicksandLight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06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42a8c0a8_0_7:notes"/>
          <p:cNvSpPr/>
          <p:nvPr>
            <p:ph idx="2" type="sldImg"/>
          </p:nvPr>
        </p:nvSpPr>
        <p:spPr>
          <a:xfrm>
            <a:off x="2217738" y="685800"/>
            <a:ext cx="24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1842a8c0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Quicksand Light"/>
              <a:buNone/>
              <a:defRPr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106357" y="8951911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257705" y="2299346"/>
            <a:ext cx="70446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257705" y="6552657"/>
            <a:ext cx="7044600" cy="2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106357" y="8951864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7106357" y="896327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7106357" y="8951911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Quicksand Light"/>
              <a:buNone/>
              <a:defRPr b="0" sz="38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icksand"/>
              <a:buChar char="●"/>
              <a:defRPr sz="2200">
                <a:latin typeface="Quicksand"/>
                <a:ea typeface="Quicksand"/>
                <a:cs typeface="Quicksand"/>
                <a:sym typeface="Quicksand"/>
              </a:defRPr>
            </a:lvl1pPr>
            <a:lvl2pPr indent="-3365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○"/>
              <a:defRPr sz="1700">
                <a:latin typeface="Quicksand"/>
                <a:ea typeface="Quicksand"/>
                <a:cs typeface="Quicksand"/>
                <a:sym typeface="Quicksand"/>
              </a:defRPr>
            </a:lvl2pPr>
            <a:lvl3pPr indent="-3365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■"/>
              <a:defRPr sz="1700">
                <a:latin typeface="Quicksand"/>
                <a:ea typeface="Quicksand"/>
                <a:cs typeface="Quicksand"/>
                <a:sym typeface="Quicksand"/>
              </a:defRPr>
            </a:lvl3pPr>
            <a:lvl4pPr indent="-3365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●"/>
              <a:defRPr sz="1700">
                <a:latin typeface="Quicksand"/>
                <a:ea typeface="Quicksand"/>
                <a:cs typeface="Quicksand"/>
                <a:sym typeface="Quicksand"/>
              </a:defRPr>
            </a:lvl4pPr>
            <a:lvl5pPr indent="-3365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○"/>
              <a:defRPr sz="1700">
                <a:latin typeface="Quicksand"/>
                <a:ea typeface="Quicksand"/>
                <a:cs typeface="Quicksand"/>
                <a:sym typeface="Quicksand"/>
              </a:defRPr>
            </a:lvl5pPr>
            <a:lvl6pPr indent="-3365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■"/>
              <a:defRPr sz="1700">
                <a:latin typeface="Quicksand"/>
                <a:ea typeface="Quicksand"/>
                <a:cs typeface="Quicksand"/>
                <a:sym typeface="Quicksand"/>
              </a:defRPr>
            </a:lvl6pPr>
            <a:lvl7pPr indent="-3365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●"/>
              <a:defRPr sz="1700">
                <a:latin typeface="Quicksand"/>
                <a:ea typeface="Quicksand"/>
                <a:cs typeface="Quicksand"/>
                <a:sym typeface="Quicksand"/>
              </a:defRPr>
            </a:lvl7pPr>
            <a:lvl8pPr indent="-3365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Quicksand"/>
              <a:buChar char="○"/>
              <a:defRPr sz="1700">
                <a:latin typeface="Quicksand"/>
                <a:ea typeface="Quicksand"/>
                <a:cs typeface="Quicksand"/>
                <a:sym typeface="Quicksand"/>
              </a:defRPr>
            </a:lvl8pPr>
            <a:lvl9pPr indent="-3365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700"/>
              <a:buFont typeface="Quicksand"/>
              <a:buChar char="■"/>
              <a:defRPr sz="17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7106357" y="8940499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Quicksand Light"/>
              <a:buNone/>
              <a:defRPr b="0" sz="38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7106357" y="8951911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Quicksand Light"/>
              <a:buNone/>
              <a:defRPr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7106357" y="8963323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Quicksand Light"/>
              <a:buNone/>
              <a:defRPr b="0" sz="30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7106357" y="8951911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7106357" y="8951911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3780000" y="-279"/>
            <a:ext cx="3780000" cy="97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053579" y="150530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7106357" y="896079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7106357" y="8963323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Quicksand"/>
              <a:buNone/>
              <a:defRPr b="1" i="0" sz="3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"/>
              <a:buNone/>
              <a:defRPr b="1" i="0" sz="3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Light"/>
              <a:buChar char="●"/>
              <a:defRPr b="0" i="0" sz="23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○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■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○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■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○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Font typeface="Quicksand Light"/>
              <a:buChar char="■"/>
              <a:defRPr b="0" i="0" sz="1800" u="none" cap="none" strike="noStrik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  <p:sp>
        <p:nvSpPr>
          <p:cNvPr id="8" name="Google Shape;8;p2"/>
          <p:cNvSpPr/>
          <p:nvPr/>
        </p:nvSpPr>
        <p:spPr>
          <a:xfrm>
            <a:off x="0" y="10153301"/>
            <a:ext cx="7560000" cy="537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69475" y="10210374"/>
            <a:ext cx="6571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©  Copyright Kapow Primary 2021 	                                                       www.kapowprimary.com</a:t>
            </a:r>
            <a:endParaRPr b="1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698300" y="10229950"/>
            <a:ext cx="769200" cy="384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975" y="5726775"/>
            <a:ext cx="2096851" cy="22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/>
          <p:nvPr/>
        </p:nvSpPr>
        <p:spPr>
          <a:xfrm>
            <a:off x="177199" y="8351960"/>
            <a:ext cx="623100" cy="51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1</a:t>
            </a:r>
            <a:endParaRPr b="0" i="0" sz="2400" u="none" cap="none" strike="noStrik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800300" y="8351951"/>
            <a:ext cx="6609300" cy="5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404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Which two people are saying hello to each other?</a:t>
            </a:r>
            <a:endParaRPr i="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77200" y="8869628"/>
            <a:ext cx="7232400" cy="114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90250" y="111750"/>
            <a:ext cx="7206300" cy="44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Year 3 - Greetings</a:t>
            </a:r>
            <a:endParaRPr b="1" i="0" sz="20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2113913" y="1325017"/>
            <a:ext cx="1285200" cy="429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Bonjour 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632739" y="1270809"/>
            <a:ext cx="1285200" cy="429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Salut 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1979284" y="4808556"/>
            <a:ext cx="1411200" cy="776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m’appelle Celine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397850" y="4808550"/>
            <a:ext cx="1520100" cy="776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tu 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t’appelles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4092653" y="4906196"/>
            <a:ext cx="1411200" cy="580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Bonsoir</a:t>
            </a:r>
            <a:r>
              <a:rPr lang="en-GB" sz="1200">
                <a:solidFill>
                  <a:schemeClr val="dk1"/>
                </a:solidFill>
              </a:rPr>
              <a:t> !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Ça va ?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5663000" y="4859541"/>
            <a:ext cx="1411200" cy="67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Bonsoir </a:t>
            </a:r>
            <a:r>
              <a:rPr lang="en-GB" sz="1200">
                <a:solidFill>
                  <a:schemeClr val="dk1"/>
                </a:solidFill>
              </a:rPr>
              <a:t>! 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Oui, Ça va très bien !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858458" y="1291878"/>
            <a:ext cx="1411200" cy="495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Au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revoir !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251803" y="1291879"/>
            <a:ext cx="1411200" cy="495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revoir !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459724" y="4110030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2770804" y="4110036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333238" y="7868754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2670732" y="7868747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5219760" y="4110019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5219756" y="7868751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6598113" y="7868746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6598122" y="4110033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4200" y="5631949"/>
            <a:ext cx="2324653" cy="223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1500" y="1903338"/>
            <a:ext cx="2262376" cy="23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050" y="1807448"/>
            <a:ext cx="2096851" cy="242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842a8c0a8_0_7"/>
          <p:cNvSpPr/>
          <p:nvPr/>
        </p:nvSpPr>
        <p:spPr>
          <a:xfrm>
            <a:off x="180116" y="706517"/>
            <a:ext cx="623100" cy="51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</a:t>
            </a:r>
            <a:endParaRPr b="0" i="0" sz="2400" u="none" cap="none" strike="noStrik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5" name="Google Shape;85;g11842a8c0a8_0_7"/>
          <p:cNvSpPr/>
          <p:nvPr/>
        </p:nvSpPr>
        <p:spPr>
          <a:xfrm>
            <a:off x="794000" y="708700"/>
            <a:ext cx="6609300" cy="49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Which two people are</a:t>
            </a:r>
            <a:r>
              <a:rPr lang="en-GB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</a:t>
            </a:r>
            <a:r>
              <a:rPr lang="en-GB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introducing themselves? Copy the </a:t>
            </a:r>
            <a:r>
              <a:rPr lang="en-GB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dialogue</a:t>
            </a:r>
            <a:r>
              <a:rPr lang="en-GB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underneath.</a:t>
            </a:r>
            <a:endParaRPr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6" name="Google Shape;86;g11842a8c0a8_0_7"/>
          <p:cNvSpPr/>
          <p:nvPr/>
        </p:nvSpPr>
        <p:spPr>
          <a:xfrm>
            <a:off x="177200" y="1207700"/>
            <a:ext cx="7232400" cy="193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1842a8c0a8_0_7"/>
          <p:cNvSpPr/>
          <p:nvPr/>
        </p:nvSpPr>
        <p:spPr>
          <a:xfrm>
            <a:off x="190250" y="111750"/>
            <a:ext cx="7206300" cy="44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Year 3 - Greetings</a:t>
            </a:r>
            <a:endParaRPr b="1" i="0" sz="20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" name="Google Shape;88;g11842a8c0a8_0_7"/>
          <p:cNvSpPr/>
          <p:nvPr/>
        </p:nvSpPr>
        <p:spPr>
          <a:xfrm>
            <a:off x="180117" y="3140075"/>
            <a:ext cx="623100" cy="52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3</a:t>
            </a:r>
            <a:endParaRPr b="0" i="0" sz="2400" u="none" cap="none" strike="noStrik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9" name="Google Shape;89;g11842a8c0a8_0_7"/>
          <p:cNvSpPr/>
          <p:nvPr/>
        </p:nvSpPr>
        <p:spPr>
          <a:xfrm>
            <a:off x="800300" y="3139700"/>
            <a:ext cx="6609300" cy="5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Which two people are asking about how they are feeling? Copy the dialogue underneath. </a:t>
            </a:r>
            <a:endParaRPr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0" name="Google Shape;90;g11842a8c0a8_0_7"/>
          <p:cNvSpPr/>
          <p:nvPr/>
        </p:nvSpPr>
        <p:spPr>
          <a:xfrm>
            <a:off x="177200" y="3668395"/>
            <a:ext cx="7232400" cy="193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nowledge catcher_202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